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64" r:id="rId3"/>
    <p:sldId id="278" r:id="rId4"/>
    <p:sldId id="259" r:id="rId5"/>
    <p:sldId id="269" r:id="rId6"/>
    <p:sldId id="261" r:id="rId7"/>
    <p:sldId id="270" r:id="rId8"/>
    <p:sldId id="279" r:id="rId9"/>
    <p:sldId id="281" r:id="rId10"/>
    <p:sldId id="271" r:id="rId11"/>
    <p:sldId id="280" r:id="rId12"/>
    <p:sldId id="288" r:id="rId13"/>
    <p:sldId id="272" r:id="rId14"/>
    <p:sldId id="284" r:id="rId15"/>
    <p:sldId id="285" r:id="rId16"/>
    <p:sldId id="286" r:id="rId17"/>
    <p:sldId id="287" r:id="rId18"/>
    <p:sldId id="275" r:id="rId19"/>
    <p:sldId id="260" r:id="rId20"/>
    <p:sldId id="277" r:id="rId21"/>
    <p:sldId id="282" r:id="rId22"/>
    <p:sldId id="283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5349" autoAdjust="0"/>
  </p:normalViewPr>
  <p:slideViewPr>
    <p:cSldViewPr>
      <p:cViewPr varScale="1">
        <p:scale>
          <a:sx n="71" d="100"/>
          <a:sy n="71" d="100"/>
        </p:scale>
        <p:origin x="-1326" y="-10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30/05/2015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30/05/2015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30/05/2015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30/05/2015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30/05/2015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3.jpeg"/><Relationship Id="rId9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juin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4980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6046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Conception &amp; Développement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 </a:t>
            </a:r>
            <a:r>
              <a:rPr lang="fr-FR" dirty="0" smtClean="0">
                <a:solidFill>
                  <a:srgbClr val="FF0000"/>
                </a:solidFill>
              </a:rPr>
              <a:t>(+ Affichage des musiques uploadées)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Recherche de 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Affichage des données 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05948" y="4494695"/>
            <a:ext cx="936447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2996952"/>
            <a:ext cx="12782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27784" y="2358405"/>
            <a:ext cx="16126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76056" y="1863874"/>
            <a:ext cx="13681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28456" y="3212975"/>
            <a:ext cx="1287760" cy="511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36095" y="4202038"/>
            <a:ext cx="129807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8744" y="2161884"/>
            <a:ext cx="3629428" cy="2520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BEBER</a:t>
            </a:r>
            <a:endParaRPr lang="en-GB" sz="3600" b="1" dirty="0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1193</Words>
  <Application>Microsoft Office PowerPoint</Application>
  <PresentationFormat>Affichage à l'écran (4:3)</PresentationFormat>
  <Paragraphs>411</Paragraphs>
  <Slides>23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101</cp:revision>
  <dcterms:created xsi:type="dcterms:W3CDTF">2015-05-08T09:06:27Z</dcterms:created>
  <dcterms:modified xsi:type="dcterms:W3CDTF">2015-05-30T14:05:57Z</dcterms:modified>
</cp:coreProperties>
</file>